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3447" autoAdjust="0"/>
  </p:normalViewPr>
  <p:slideViewPr>
    <p:cSldViewPr>
      <p:cViewPr varScale="1">
        <p:scale>
          <a:sx n="63" d="100"/>
          <a:sy n="63" d="100"/>
        </p:scale>
        <p:origin x="138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D96D87-6ED5-7D3A-8A2E-05297C9CF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6F7DA6-C6AD-1E95-8429-47C5BDCD1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A2A6AC-9A6B-BCEA-1B07-7086E6FF7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74843B2-FDC2-4FF6-EE71-F11EA2523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76BF1E-9253-6295-3E06-0F9051F26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448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7730E0-3483-E58C-EDBB-FBA481490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F27A630-35B1-BFDA-C125-A16E16A57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4FE18DA-3EF1-026F-64B5-461EC7CC6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5199DC-4818-B55A-AA6D-CD416AFE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7AC5E3-4229-0BAB-837D-36F6E3D62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035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501CE2C-08F6-3323-71B7-3828AC335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26E9C31-48DF-84E2-8121-DC1021FAB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17B77E4-BDC0-A125-1667-9EAB7DD54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0C3121-9F40-97F4-72C2-C93E6C58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8E4C97-2071-E295-3FF5-59075355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3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B7E8BB-059F-C09B-9FA1-38A76EDD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ACEB84-73AB-1D6F-CBA7-3ED152A61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700352-3B86-0635-76E9-6A8D068D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BA33F3-0F8A-64D9-371E-1BE1928A1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F1D332-B943-4A79-38C7-A38F1B60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0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2EAEAF-C53A-E685-1B01-1F4D03D6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6478507-37CF-2689-70E6-41D85A2C4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2D0597-BEAA-28F8-689A-328B67ED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3EF732-F46F-C09B-794D-768654CF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5722FA-6845-50A2-F988-F6D5F2CE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47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946A2-72DC-21C2-A18C-0EF401060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D157745-D4B7-2B88-6296-190011396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45F5A97-2E81-8161-0953-DBD785BFB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9A4B10D-B97B-4738-660D-D131E4BB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D126442-4506-18AB-7C72-8DDACE7CA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945805-1E28-917E-F21F-DE9CFB37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902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BC2158-C7E6-F9BB-DFB6-F4B8948CA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35DA9DF-3B9E-990A-C973-0EF875E64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12EC227-6EF0-DE15-0D93-79AAA2EC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3AAA24F-ECFB-22C4-77CB-235C1D38BE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9CE2C4A-6B1F-33FF-8117-15FD34E0A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FA15839-353C-E742-8517-C4557C30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4C6839-858B-517B-BAD4-AF4B51E48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12D9FE3-3CCC-CDB4-5DDC-8996B8F0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3180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704C12-BE12-B1E8-8E53-5BB06DEE7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108B7A0-8590-0ED8-DA4F-5212BC0FD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C9A0336-DCD2-5563-1B12-CD8D8FAC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05E81F2-FBD3-6EC7-3BC9-7AF7494F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364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C581E78-2B99-AD89-5E57-CCD8CDC8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2D8409F-5BB5-28EC-7FAC-A581A195B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004354B-A701-25B8-A17E-802C9B37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97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18CCDB-3BAB-7DAE-739D-51990707A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81209B1-CD22-AA02-140F-8647B55A1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EC44F5D-128D-64A2-37B8-FBF6BAE22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AE55A8A-15DE-7988-0B09-CBD4813D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00667BA-C9BD-2DE5-749B-C0343773A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A0EB44-6C5F-E124-6410-7724453E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49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F460474-8CA9-693E-F874-15F6C574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09AD9BA-C925-E0B0-D141-400BD0E3F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09F39F5-B481-FC49-6955-4D9ECEC35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EA847F3-2DBC-2755-3E54-2A7D88E97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8B792F0-D862-DFC5-90EF-7DCC9817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787E95A-3377-6994-3652-DA892ED5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6446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D07366B-B125-D15A-8AD3-9B9F0354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7051D-18D5-452D-B136-6163C4A1C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788C69F-9B15-D260-3B04-A16D01130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27/03/45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B77FA29-2390-06CD-D7FF-8384A5B91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E2C107-9B00-B0F9-BAC1-F93037EC1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72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2627657" y="371874"/>
            <a:ext cx="3888432" cy="2880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اسم البرنامج : الفضاء وريادة الأعمال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20446" y="866658"/>
            <a:ext cx="727280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rgbClr val="FF0000"/>
                </a:solidFill>
              </a:rPr>
              <a:t>تاريخ التنفيذ : من 4/ إلى 10 كتوبر 2023  مدة التنفيذ / أسبوع مقر التنفيذ : الفصول – ساحة الاصطفاف – المسرح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520446" y="1177498"/>
            <a:ext cx="8280920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1200" b="1" dirty="0">
                <a:solidFill>
                  <a:srgbClr val="C00000"/>
                </a:solidFill>
              </a:rPr>
              <a:t>الاهداف </a:t>
            </a:r>
            <a:r>
              <a:rPr lang="ar-SA" sz="1200" b="1" dirty="0">
                <a:solidFill>
                  <a:schemeClr val="tx1"/>
                </a:solidFill>
              </a:rPr>
              <a:t>: 1- تثقيف الطلبة حول الفوائد التي يحصلون عليها من الفضاء </a:t>
            </a:r>
          </a:p>
          <a:p>
            <a:r>
              <a:rPr lang="ar-SA" sz="1200" b="1" dirty="0">
                <a:solidFill>
                  <a:schemeClr val="tx1"/>
                </a:solidFill>
              </a:rPr>
              <a:t>2- اكساب الطالبات مهارات ومعلومات ثرية في علوم الفضاء</a:t>
            </a:r>
          </a:p>
          <a:p>
            <a:r>
              <a:rPr lang="ar-SA" sz="1200" b="1" dirty="0">
                <a:solidFill>
                  <a:schemeClr val="tx1"/>
                </a:solidFill>
              </a:rPr>
              <a:t>3-تشجيع الطلبة على زيادة مبتكراتهم وتجاربهم في مجالات الفضاء للتنمية</a:t>
            </a:r>
          </a:p>
          <a:p>
            <a:r>
              <a:rPr lang="ar-SA" sz="1200" b="1" dirty="0">
                <a:solidFill>
                  <a:schemeClr val="tx1"/>
                </a:solidFill>
              </a:rPr>
              <a:t>4- اظهار الدعم العام لبرامج الفضاء والنهضة في يلادنا</a:t>
            </a:r>
          </a:p>
          <a:p>
            <a:r>
              <a:rPr lang="ar-SA" sz="1200" b="1" dirty="0">
                <a:solidFill>
                  <a:schemeClr val="tx1"/>
                </a:solidFill>
              </a:rPr>
              <a:t>5- إثارة </a:t>
            </a:r>
            <a:r>
              <a:rPr lang="ar-SA" sz="1200" b="1" dirty="0" err="1">
                <a:solidFill>
                  <a:schemeClr val="tx1"/>
                </a:solidFill>
              </a:rPr>
              <a:t>أهتمام</a:t>
            </a:r>
            <a:r>
              <a:rPr lang="ar-SA" sz="1200" b="1" dirty="0">
                <a:solidFill>
                  <a:schemeClr val="tx1"/>
                </a:solidFill>
              </a:rPr>
              <a:t> الطلبة بالتكنولوجيا والهندسة والرياضيات</a:t>
            </a:r>
          </a:p>
          <a:p>
            <a:r>
              <a:rPr lang="ar-SA" sz="1200" b="1" dirty="0">
                <a:solidFill>
                  <a:schemeClr val="tx1"/>
                </a:solidFill>
              </a:rPr>
              <a:t>6- تعزيز التعاون الدولي في </a:t>
            </a:r>
            <a:r>
              <a:rPr lang="ar-SA" sz="1200" b="1" dirty="0" err="1">
                <a:solidFill>
                  <a:schemeClr val="tx1"/>
                </a:solidFill>
              </a:rPr>
              <a:t>التوعيه</a:t>
            </a:r>
            <a:r>
              <a:rPr lang="ar-SA" sz="1200" b="1" dirty="0">
                <a:solidFill>
                  <a:schemeClr val="tx1"/>
                </a:solidFill>
              </a:rPr>
              <a:t> والتعليم في مجال الفضاء</a:t>
            </a:r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770521"/>
              </p:ext>
            </p:extLst>
          </p:nvPr>
        </p:nvGraphicFramePr>
        <p:xfrm>
          <a:off x="537345" y="2257619"/>
          <a:ext cx="8264021" cy="4481791"/>
        </p:xfrm>
        <a:graphic>
          <a:graphicData uri="http://schemas.openxmlformats.org/drawingml/2006/table">
            <a:tbl>
              <a:tblPr rtl="1" firstRow="1" firstCol="1" bandRow="1"/>
              <a:tblGrid>
                <a:gridCol w="62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5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43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428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677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7030A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الفئة المنفذة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7030A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7030A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الفئة المستفيدة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7030A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7030A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التكلفة الإجمالية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>
                          <a:solidFill>
                            <a:srgbClr val="7030A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>
                          <a:solidFill>
                            <a:srgbClr val="7030A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أساليب التهيئة للفئات المعنية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120"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النوع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العدد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النوع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العدد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المبلغ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مصادرة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الفئة المعنية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الأسلوب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8793">
                <a:tc>
                  <a:txBody>
                    <a:bodyPr/>
                    <a:lstStyle/>
                    <a:p>
                      <a:pPr algn="just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رائدة نشاط +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معلمات ( المواد العلمية </a:t>
                      </a:r>
                      <a:r>
                        <a:rPr lang="ar-SA" sz="1100" b="1" dirty="0" err="1">
                          <a:effectLst/>
                          <a:latin typeface="Calibri"/>
                          <a:ea typeface="Times New Roman"/>
                          <a:cs typeface="Arial"/>
                        </a:rPr>
                        <a:t>والانجليزي</a:t>
                      </a: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) 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طالبات 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415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-</a:t>
                      </a:r>
                    </a:p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ar-SA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ar-SA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ــــــــــــ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ــــــــــــ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طالبات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1- الإعلان عن اليوم العالمي للفضاء تخت شعار ( الفضاء وريادة الأعمال ) .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lvl="0" indent="0" algn="r" rtl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2- التسجيل في موقع الفضاء العالمي وتنشيط الحساب. 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lvl="0" indent="0" algn="r" rtl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3- تفعيل </a:t>
                      </a:r>
                      <a:r>
                        <a:rPr lang="ar-SA" sz="1100" b="1" dirty="0" err="1">
                          <a:effectLst/>
                          <a:latin typeface="Calibri"/>
                          <a:ea typeface="Times New Roman"/>
                          <a:cs typeface="Arial"/>
                        </a:rPr>
                        <a:t>الأذاعة</a:t>
                      </a: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 الأسبوعية عن الفضاء وريادة الأعمال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lvl="0" indent="0" algn="r" rtl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4-  تشجيع الطالبات بكتابة مقالات علمية عن الفضاء 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lvl="0" indent="0" algn="just" rtl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5- مشاركة الطالبات بمقالات ورسومات ومقاطع فيديو عن الفضاء.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lvl="0" indent="0" algn="just" rtl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6- القاء الضوء على أهمية الدعم العام للبرامج الفضائية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lvl="0" indent="0" algn="just" rtl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7- تنظيم معرض مصغر لعرض مشاركات جميع المنسوبات وأسر</a:t>
                      </a:r>
                      <a:r>
                        <a:rPr lang="ar-SA" sz="1100" b="0" baseline="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 الطلاب والطالبات </a:t>
                      </a: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. </a:t>
                      </a:r>
                    </a:p>
                    <a:p>
                      <a:pPr marL="0" lvl="0" indent="0" algn="just" rtl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8- رفع الحدث في موقع الفضاء العالمي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10795" algn="just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9- اعداد تقرير ختامي من قبل رائدة النشاط بالفعاليات والانشطة المنفذة 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10795" algn="just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873"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الإيجابيات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11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رفع الثقافة الفضائية لدى الطالبات وحول الفوائد والمكاسب التي يمكن ان يحققها العالم في اعمال ريادة الفضاء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وعي الطالبات بمدى أهمية الفضاء ومستقبله الجديد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مشاركة الطالبات في الإذاعة والبرنامج. 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 algn="r" rtl="1">
                        <a:spcAft>
                          <a:spcPts val="0"/>
                        </a:spcAft>
                        <a:buFont typeface="Wingdings"/>
                        <a:buChar char=""/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اعتزاز الطالبات </a:t>
                      </a:r>
                      <a:r>
                        <a:rPr lang="ar-SA" sz="1100" b="1" dirty="0" err="1">
                          <a:effectLst/>
                          <a:latin typeface="Calibri"/>
                          <a:ea typeface="Times New Roman"/>
                          <a:cs typeface="Arial"/>
                        </a:rPr>
                        <a:t>بانجازات</a:t>
                      </a: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 المملكة في مجال الفضاء.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457200" algn="r" rtl="1"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797"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7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7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السلبيات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7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-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794"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7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700" b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الصعوبات التي واجهة البرنامج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ar-SA" sz="7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-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0278" marR="60278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881373" y="88072"/>
            <a:ext cx="1903095" cy="850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rtl="1">
              <a:lnSpc>
                <a:spcPct val="106000"/>
              </a:lnSpc>
              <a:spcAft>
                <a:spcPts val="0"/>
              </a:spcAft>
            </a:pPr>
            <a:r>
              <a:rPr lang="ar-SA" sz="1100" b="1" dirty="0">
                <a:effectLst/>
                <a:latin typeface="Calibri"/>
                <a:ea typeface="Times New Roman"/>
                <a:cs typeface="Arial"/>
              </a:rPr>
              <a:t>المملكة العربية السعودية</a:t>
            </a:r>
            <a:endParaRPr lang="en-US" sz="1100" dirty="0">
              <a:effectLst/>
              <a:latin typeface="Calibri"/>
              <a:ea typeface="Times New Roman"/>
              <a:cs typeface="Arial"/>
            </a:endParaRPr>
          </a:p>
          <a:p>
            <a:pPr algn="ctr" rtl="1">
              <a:lnSpc>
                <a:spcPct val="106000"/>
              </a:lnSpc>
              <a:spcAft>
                <a:spcPts val="0"/>
              </a:spcAft>
            </a:pPr>
            <a:r>
              <a:rPr lang="ar-SA" sz="1100" b="1" dirty="0">
                <a:effectLst/>
                <a:latin typeface="Calibri"/>
                <a:ea typeface="Times New Roman"/>
                <a:cs typeface="Arial"/>
              </a:rPr>
              <a:t>وزارة التعليم</a:t>
            </a:r>
            <a:endParaRPr lang="en-US" sz="1100" dirty="0">
              <a:effectLst/>
              <a:latin typeface="Calibri"/>
              <a:ea typeface="Times New Roman"/>
              <a:cs typeface="Arial"/>
            </a:endParaRPr>
          </a:p>
          <a:p>
            <a:pPr algn="ctr" rtl="1">
              <a:lnSpc>
                <a:spcPct val="106000"/>
              </a:lnSpc>
              <a:spcAft>
                <a:spcPts val="0"/>
              </a:spcAft>
            </a:pPr>
            <a:r>
              <a:rPr lang="ar-SA" sz="1100" b="1" dirty="0">
                <a:effectLst/>
                <a:latin typeface="Calibri"/>
                <a:ea typeface="Times New Roman"/>
                <a:cs typeface="Arial"/>
              </a:rPr>
              <a:t>الادارة العامة للتعليم بمنطقة تبوك</a:t>
            </a:r>
            <a:endParaRPr lang="en-US" sz="1100" dirty="0">
              <a:effectLst/>
              <a:latin typeface="Calibri"/>
              <a:ea typeface="Times New Roman"/>
              <a:cs typeface="Arial"/>
            </a:endParaRPr>
          </a:p>
          <a:p>
            <a:pPr algn="ctr" rtl="1">
              <a:lnSpc>
                <a:spcPct val="106000"/>
              </a:lnSpc>
              <a:spcAft>
                <a:spcPts val="800"/>
              </a:spcAft>
            </a:pPr>
            <a:r>
              <a:rPr lang="ar-SA" sz="1100" b="1" dirty="0">
                <a:effectLst/>
                <a:latin typeface="Calibri"/>
                <a:ea typeface="Times New Roman"/>
                <a:cs typeface="Arial"/>
              </a:rPr>
              <a:t>ابتدائية </a:t>
            </a:r>
            <a:r>
              <a:rPr lang="ar-SA" sz="1100" b="1" dirty="0">
                <a:latin typeface="Calibri"/>
                <a:ea typeface="Times New Roman"/>
                <a:cs typeface="Arial"/>
              </a:rPr>
              <a:t>صفية بنت عبد المطلب</a:t>
            </a:r>
            <a:endParaRPr lang="en-US" sz="1100" dirty="0">
              <a:effectLst/>
              <a:latin typeface="Calibri"/>
              <a:ea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70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85670C6-A417-8072-0518-AFDBE777D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23" y="61674"/>
            <a:ext cx="2736665" cy="329167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0BD152-85DD-630C-DA27-221D95FC0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46343"/>
            <a:ext cx="2970679" cy="315466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F04205-D687-33FF-2778-7B6CB46E0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488" y="3182772"/>
            <a:ext cx="2592288" cy="36816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C4938CC-EE5C-4A53-34CF-19681C166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598" y="3278108"/>
            <a:ext cx="2722690" cy="339125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87C1AF7-2A16-5576-EB22-111EA7105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57" y="3377881"/>
            <a:ext cx="2771358" cy="329147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8DD8C65-6049-C764-2A57-EA6851C54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6800" y="164328"/>
            <a:ext cx="2301886" cy="31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3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014B1FE-F7A6-580E-6034-BB60070BC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95737" y="-819473"/>
            <a:ext cx="4968552" cy="77048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EBE2556-061C-73F9-6DDD-11C7C85E1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4043908"/>
            <a:ext cx="1464692" cy="147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7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C3CDC8-A4A6-1B3F-364B-CFE22D5E7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67746" y="-459433"/>
            <a:ext cx="4896544" cy="77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12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88F32B1-FEC5-0E57-E471-9C2A79599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45"/>
          <a:stretch/>
        </p:blipFill>
        <p:spPr>
          <a:xfrm>
            <a:off x="3787754" y="404664"/>
            <a:ext cx="5043479" cy="511256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9CAA2A0-821C-49C3-BC22-67F04F729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56" y="379388"/>
            <a:ext cx="3426898" cy="516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46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4FAE0DE-30D6-E385-742C-7AC25B50D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92696"/>
            <a:ext cx="7344816" cy="53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7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35033EE-AEB2-C46F-365F-CACDC2369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476672"/>
            <a:ext cx="4366617" cy="475252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CA97E16-BE61-AE06-C0B9-0783E73C2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76672"/>
            <a:ext cx="374441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84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فيديو واتساب بتاريخ 1445-03-26 في 22.19.05">
            <a:hlinkClick r:id="" action="ppaction://media"/>
            <a:extLst>
              <a:ext uri="{FF2B5EF4-FFF2-40B4-BE49-F238E27FC236}">
                <a16:creationId xmlns:a16="http://schemas.microsoft.com/office/drawing/2014/main" id="{715A2B0F-552A-26A5-379F-56BB39AE6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988" y="1484784"/>
            <a:ext cx="6984776" cy="468052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C275436-8734-521E-58DB-F63732B0D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88" y="188640"/>
            <a:ext cx="69847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0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</TotalTime>
  <Words>302</Words>
  <Application>Microsoft Office PowerPoint</Application>
  <PresentationFormat>عرض على الشاشة (4:3)</PresentationFormat>
  <Paragraphs>86</Paragraphs>
  <Slides>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ملحة بنت الحربي</cp:lastModifiedBy>
  <cp:revision>17</cp:revision>
  <dcterms:created xsi:type="dcterms:W3CDTF">2023-09-30T09:14:09Z</dcterms:created>
  <dcterms:modified xsi:type="dcterms:W3CDTF">2023-10-11T19:36:42Z</dcterms:modified>
</cp:coreProperties>
</file>